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00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F4EB0-3188-4BE5-91C5-6C6E8A9FBC3D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1455DD-BBA8-48BE-B131-083E7C2A719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67A370-5378-4805-878E-B61A9A51B1F3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91135-03F1-48F0-A034-9CD209027C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C8E1-9E5A-49CC-92B5-5BDEF47C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09E3-6174-4A6D-B820-6A06D9D91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CEE1-6A5A-4632-A842-0A60456AA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37BE-D713-4135-976C-F85C54890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056C-89CF-4DBB-86C1-61D938783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C7C5-DD9B-4E71-883E-7E07BB8DC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5EFC-CC60-4029-ABAB-A6F37B12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D3E5E1B-BB07-4965-A4FB-99D55DF51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66B59-1670-4D46-AC4C-D835F3807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/>
          <p:cNvGraphicFramePr>
            <a:graphicFrameLocks noChangeAspect="1"/>
          </p:cNvGraphicFramePr>
          <p:nvPr/>
        </p:nvGraphicFramePr>
        <p:xfrm>
          <a:off x="0" y="3108325"/>
          <a:ext cx="3914775" cy="2767013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2" name="Group 50"/>
          <p:cNvGraphicFramePr>
            <a:graphicFrameLocks noGrp="1"/>
          </p:cNvGraphicFramePr>
          <p:nvPr/>
        </p:nvGraphicFramePr>
        <p:xfrm>
          <a:off x="458788" y="5668963"/>
          <a:ext cx="5940425" cy="3202623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Miškininkų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prolongation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1,0869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7588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2"/>
          <p:cNvPicPr>
            <a:picLocks noChangeAspect="1" noChangeArrowheads="1"/>
          </p:cNvPicPr>
          <p:nvPr/>
        </p:nvPicPr>
        <p:blipFill>
          <a:blip r:embed="rId5" cstate="print"/>
          <a:srcRect l="2118" t="11919" r="60371" b="11098"/>
          <a:stretch>
            <a:fillRect/>
          </a:stretch>
        </p:blipFill>
        <p:spPr bwMode="auto">
          <a:xfrm>
            <a:off x="3563938" y="3513138"/>
            <a:ext cx="27162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049838" y="4592638"/>
            <a:ext cx="88900" cy="3603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38738" y="4908550"/>
            <a:ext cx="315912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319713" y="4052888"/>
            <a:ext cx="134937" cy="8556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49838" y="4548188"/>
            <a:ext cx="1793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59350" y="4052888"/>
            <a:ext cx="360363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59350" y="4097338"/>
            <a:ext cx="269875" cy="450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81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152</cp:revision>
  <dcterms:created xsi:type="dcterms:W3CDTF">2006-08-16T00:00:00Z</dcterms:created>
  <dcterms:modified xsi:type="dcterms:W3CDTF">2015-06-15T10:07:19Z</dcterms:modified>
</cp:coreProperties>
</file>